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73" r:id="rId8"/>
    <p:sldId id="263" r:id="rId9"/>
    <p:sldId id="264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5F2"/>
    <a:srgbClr val="014E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8DB7F9-701E-4CB1-AD8A-61EDEA14120E}" v="21" dt="2021-11-27T14:39:14.8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ben Otter" userId="af4103b7fe8bc0ae" providerId="LiveId" clId="{1F8DB7F9-701E-4CB1-AD8A-61EDEA14120E}"/>
    <pc:docChg chg="custSel delSld modSld">
      <pc:chgData name="Ruben Otter" userId="af4103b7fe8bc0ae" providerId="LiveId" clId="{1F8DB7F9-701E-4CB1-AD8A-61EDEA14120E}" dt="2021-11-30T09:40:39.150" v="992" actId="27636"/>
      <pc:docMkLst>
        <pc:docMk/>
      </pc:docMkLst>
      <pc:sldChg chg="modSp mod setBg">
        <pc:chgData name="Ruben Otter" userId="af4103b7fe8bc0ae" providerId="LiveId" clId="{1F8DB7F9-701E-4CB1-AD8A-61EDEA14120E}" dt="2021-11-27T14:39:14.860" v="970"/>
        <pc:sldMkLst>
          <pc:docMk/>
          <pc:sldMk cId="1668989356" sldId="257"/>
        </pc:sldMkLst>
        <pc:spChg chg="mod">
          <ac:chgData name="Ruben Otter" userId="af4103b7fe8bc0ae" providerId="LiveId" clId="{1F8DB7F9-701E-4CB1-AD8A-61EDEA14120E}" dt="2021-11-25T08:59:18.551" v="932" actId="20577"/>
          <ac:spMkLst>
            <pc:docMk/>
            <pc:sldMk cId="1668989356" sldId="257"/>
            <ac:spMk id="3" creationId="{7FB420C6-9FD8-4059-B27B-199BBA85C8CD}"/>
          </ac:spMkLst>
        </pc:spChg>
      </pc:sldChg>
      <pc:sldChg chg="modSp mod">
        <pc:chgData name="Ruben Otter" userId="af4103b7fe8bc0ae" providerId="LiveId" clId="{1F8DB7F9-701E-4CB1-AD8A-61EDEA14120E}" dt="2021-11-25T10:07:52.645" v="948" actId="20577"/>
        <pc:sldMkLst>
          <pc:docMk/>
          <pc:sldMk cId="529580236" sldId="258"/>
        </pc:sldMkLst>
        <pc:spChg chg="mod">
          <ac:chgData name="Ruben Otter" userId="af4103b7fe8bc0ae" providerId="LiveId" clId="{1F8DB7F9-701E-4CB1-AD8A-61EDEA14120E}" dt="2021-11-25T08:58:47.313" v="888" actId="20577"/>
          <ac:spMkLst>
            <pc:docMk/>
            <pc:sldMk cId="529580236" sldId="258"/>
            <ac:spMk id="2" creationId="{E6BF7913-14D2-4533-882F-312EC5F46BF1}"/>
          </ac:spMkLst>
        </pc:spChg>
        <pc:spChg chg="mod">
          <ac:chgData name="Ruben Otter" userId="af4103b7fe8bc0ae" providerId="LiveId" clId="{1F8DB7F9-701E-4CB1-AD8A-61EDEA14120E}" dt="2021-11-25T10:07:52.645" v="948" actId="20577"/>
          <ac:spMkLst>
            <pc:docMk/>
            <pc:sldMk cId="529580236" sldId="258"/>
            <ac:spMk id="3" creationId="{A84ACD33-629C-4A40-927F-9257C822B31D}"/>
          </ac:spMkLst>
        </pc:spChg>
      </pc:sldChg>
      <pc:sldChg chg="modSp mod">
        <pc:chgData name="Ruben Otter" userId="af4103b7fe8bc0ae" providerId="LiveId" clId="{1F8DB7F9-701E-4CB1-AD8A-61EDEA14120E}" dt="2021-11-30T09:40:39.150" v="992" actId="27636"/>
        <pc:sldMkLst>
          <pc:docMk/>
          <pc:sldMk cId="174149914" sldId="264"/>
        </pc:sldMkLst>
        <pc:spChg chg="mod">
          <ac:chgData name="Ruben Otter" userId="af4103b7fe8bc0ae" providerId="LiveId" clId="{1F8DB7F9-701E-4CB1-AD8A-61EDEA14120E}" dt="2021-11-25T08:26:06.853" v="22" actId="20577"/>
          <ac:spMkLst>
            <pc:docMk/>
            <pc:sldMk cId="174149914" sldId="264"/>
            <ac:spMk id="2" creationId="{683655EB-1B50-4A66-B678-7F9662C2CFB5}"/>
          </ac:spMkLst>
        </pc:spChg>
        <pc:spChg chg="mod">
          <ac:chgData name="Ruben Otter" userId="af4103b7fe8bc0ae" providerId="LiveId" clId="{1F8DB7F9-701E-4CB1-AD8A-61EDEA14120E}" dt="2021-11-30T09:40:39.150" v="992" actId="27636"/>
          <ac:spMkLst>
            <pc:docMk/>
            <pc:sldMk cId="174149914" sldId="264"/>
            <ac:spMk id="12" creationId="{28DBD893-27EF-4BD1-A26B-99ED731F21DE}"/>
          </ac:spMkLst>
        </pc:spChg>
      </pc:sldChg>
      <pc:sldChg chg="del">
        <pc:chgData name="Ruben Otter" userId="af4103b7fe8bc0ae" providerId="LiveId" clId="{1F8DB7F9-701E-4CB1-AD8A-61EDEA14120E}" dt="2021-11-25T08:24:58.370" v="2" actId="47"/>
        <pc:sldMkLst>
          <pc:docMk/>
          <pc:sldMk cId="2994989701" sldId="265"/>
        </pc:sldMkLst>
      </pc:sldChg>
      <pc:sldChg chg="del">
        <pc:chgData name="Ruben Otter" userId="af4103b7fe8bc0ae" providerId="LiveId" clId="{1F8DB7F9-701E-4CB1-AD8A-61EDEA14120E}" dt="2021-11-25T08:24:59.067" v="3" actId="47"/>
        <pc:sldMkLst>
          <pc:docMk/>
          <pc:sldMk cId="3790297158" sldId="266"/>
        </pc:sldMkLst>
      </pc:sldChg>
      <pc:sldChg chg="del">
        <pc:chgData name="Ruben Otter" userId="af4103b7fe8bc0ae" providerId="LiveId" clId="{1F8DB7F9-701E-4CB1-AD8A-61EDEA14120E}" dt="2021-11-25T08:24:59.663" v="4" actId="47"/>
        <pc:sldMkLst>
          <pc:docMk/>
          <pc:sldMk cId="3595284542" sldId="268"/>
        </pc:sldMkLst>
      </pc:sldChg>
      <pc:sldChg chg="del">
        <pc:chgData name="Ruben Otter" userId="af4103b7fe8bc0ae" providerId="LiveId" clId="{1F8DB7F9-701E-4CB1-AD8A-61EDEA14120E}" dt="2021-11-25T08:25:00.913" v="6" actId="47"/>
        <pc:sldMkLst>
          <pc:docMk/>
          <pc:sldMk cId="3653083119" sldId="269"/>
        </pc:sldMkLst>
      </pc:sldChg>
      <pc:sldChg chg="del">
        <pc:chgData name="Ruben Otter" userId="af4103b7fe8bc0ae" providerId="LiveId" clId="{1F8DB7F9-701E-4CB1-AD8A-61EDEA14120E}" dt="2021-11-25T08:25:00.324" v="5" actId="47"/>
        <pc:sldMkLst>
          <pc:docMk/>
          <pc:sldMk cId="2443092302" sldId="270"/>
        </pc:sldMkLst>
      </pc:sldChg>
      <pc:sldChg chg="del">
        <pc:chgData name="Ruben Otter" userId="af4103b7fe8bc0ae" providerId="LiveId" clId="{1F8DB7F9-701E-4CB1-AD8A-61EDEA14120E}" dt="2021-11-25T08:25:01.434" v="7" actId="47"/>
        <pc:sldMkLst>
          <pc:docMk/>
          <pc:sldMk cId="826489938" sldId="271"/>
        </pc:sldMkLst>
      </pc:sldChg>
      <pc:sldChg chg="del">
        <pc:chgData name="Ruben Otter" userId="af4103b7fe8bc0ae" providerId="LiveId" clId="{1F8DB7F9-701E-4CB1-AD8A-61EDEA14120E}" dt="2021-11-25T08:25:02.454" v="9" actId="47"/>
        <pc:sldMkLst>
          <pc:docMk/>
          <pc:sldMk cId="2103244832" sldId="272"/>
        </pc:sldMkLst>
      </pc:sldChg>
      <pc:sldChg chg="addSp delSp modSp mod">
        <pc:chgData name="Ruben Otter" userId="af4103b7fe8bc0ae" providerId="LiveId" clId="{1F8DB7F9-701E-4CB1-AD8A-61EDEA14120E}" dt="2021-11-25T08:25:36.249" v="13" actId="14100"/>
        <pc:sldMkLst>
          <pc:docMk/>
          <pc:sldMk cId="1591544581" sldId="273"/>
        </pc:sldMkLst>
        <pc:picChg chg="add mod">
          <ac:chgData name="Ruben Otter" userId="af4103b7fe8bc0ae" providerId="LiveId" clId="{1F8DB7F9-701E-4CB1-AD8A-61EDEA14120E}" dt="2021-11-25T08:25:36.249" v="13" actId="14100"/>
          <ac:picMkLst>
            <pc:docMk/>
            <pc:sldMk cId="1591544581" sldId="273"/>
            <ac:picMk id="5" creationId="{0216F900-6F6A-434C-9A0F-CD554FF3A6C8}"/>
          </ac:picMkLst>
        </pc:picChg>
        <pc:picChg chg="del">
          <ac:chgData name="Ruben Otter" userId="af4103b7fe8bc0ae" providerId="LiveId" clId="{1F8DB7F9-701E-4CB1-AD8A-61EDEA14120E}" dt="2021-11-25T08:25:33.319" v="12" actId="478"/>
          <ac:picMkLst>
            <pc:docMk/>
            <pc:sldMk cId="1591544581" sldId="273"/>
            <ac:picMk id="6" creationId="{71E2BE60-D4E9-4556-8DE5-D77E9BC089E6}"/>
          </ac:picMkLst>
        </pc:picChg>
      </pc:sldChg>
      <pc:sldChg chg="del">
        <pc:chgData name="Ruben Otter" userId="af4103b7fe8bc0ae" providerId="LiveId" clId="{1F8DB7F9-701E-4CB1-AD8A-61EDEA14120E}" dt="2021-11-25T08:25:01.916" v="8" actId="47"/>
        <pc:sldMkLst>
          <pc:docMk/>
          <pc:sldMk cId="2415454085" sldId="274"/>
        </pc:sldMkLst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8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01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96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60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29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04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8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6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570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11/30/2021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043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BFCB1E-89C9-4789-A2D9-52D6C8653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C7D0E1F-19BE-44D2-810D-DFF65D7B4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" y="0"/>
            <a:ext cx="12188952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6F61E84-9DCA-4F22-94BC-C901DB499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E8DC85-8F30-47BC-8896-8146D80B5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nl-NL" sz="5400" dirty="0" err="1">
                <a:solidFill>
                  <a:srgbClr val="FFFFFF"/>
                </a:solidFill>
              </a:rPr>
              <a:t>Admin</a:t>
            </a:r>
            <a:r>
              <a:rPr lang="nl-NL" sz="5400" dirty="0">
                <a:solidFill>
                  <a:srgbClr val="FFFFFF"/>
                </a:solidFill>
              </a:rPr>
              <a:t> App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4427F2D-2BE2-458D-BF15-BEC34646B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anchor="t">
            <a:normAutofit/>
          </a:bodyPr>
          <a:lstStyle/>
          <a:p>
            <a:r>
              <a:rPr lang="nl-NL" sz="2200">
                <a:solidFill>
                  <a:srgbClr val="FFFFFF"/>
                </a:solidFill>
              </a:rPr>
              <a:t>Onderdeel van RigS</a:t>
            </a:r>
          </a:p>
        </p:txBody>
      </p:sp>
    </p:spTree>
    <p:extLst>
      <p:ext uri="{BB962C8B-B14F-4D97-AF65-F5344CB8AC3E}">
        <p14:creationId xmlns:p14="http://schemas.microsoft.com/office/powerpoint/2010/main" val="396021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2DB257-3E16-4A3C-9E28-468282812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5989027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7685E6-1160-459B-8C70-301404C06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48" y="0"/>
            <a:ext cx="5989019" cy="6858000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4C9708-F6A4-4956-B261-A4A2C4DFE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8400" y="0"/>
            <a:ext cx="59436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484136-C0E7-478D-B00E-332096B0E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0" y="586992"/>
            <a:ext cx="4953000" cy="1664573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tx2"/>
                </a:solidFill>
              </a:rPr>
              <a:t>Inhoud</a:t>
            </a:r>
          </a:p>
        </p:txBody>
      </p:sp>
      <p:pic>
        <p:nvPicPr>
          <p:cNvPr id="7" name="Graphic 6" descr="Robot met effen opvulling">
            <a:extLst>
              <a:ext uri="{FF2B5EF4-FFF2-40B4-BE49-F238E27FC236}">
                <a16:creationId xmlns:a16="http://schemas.microsoft.com/office/drawing/2014/main" id="{32A8036D-4601-4516-820C-4AD3F868F9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06552" y="1109972"/>
            <a:ext cx="4724400" cy="4724400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FB420C6-9FD8-4059-B27B-199BBA85C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0" y="2411653"/>
            <a:ext cx="4952681" cy="3728613"/>
          </a:xfrm>
        </p:spPr>
        <p:txBody>
          <a:bodyPr>
            <a:normAutofit/>
          </a:bodyPr>
          <a:lstStyle/>
          <a:p>
            <a:pPr marL="571500" indent="-571500">
              <a:buClr>
                <a:srgbClr val="014ED8"/>
              </a:buClr>
              <a:buFont typeface="+mj-lt"/>
              <a:buAutoNum type="romanUcPeriod"/>
            </a:pPr>
            <a:r>
              <a:rPr lang="nl-N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Planning voor deze Sprint</a:t>
            </a:r>
          </a:p>
          <a:p>
            <a:pPr marL="571500" indent="-571500">
              <a:buClr>
                <a:srgbClr val="014ED8"/>
              </a:buClr>
              <a:buFont typeface="+mj-lt"/>
              <a:buAutoNum type="romanUcPeriod"/>
            </a:pPr>
            <a:r>
              <a:rPr lang="nl-N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Nieuwe Designs</a:t>
            </a:r>
          </a:p>
          <a:p>
            <a:pPr marL="571500" indent="-571500">
              <a:buClr>
                <a:srgbClr val="014ED8"/>
              </a:buClr>
              <a:buFont typeface="+mj-lt"/>
              <a:buAutoNum type="romanUcPeriod"/>
            </a:pPr>
            <a:r>
              <a:rPr lang="nl-N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  <a:p>
            <a:pPr marL="571500" indent="-571500">
              <a:buClr>
                <a:srgbClr val="014ED8"/>
              </a:buClr>
              <a:buFont typeface="+mj-lt"/>
              <a:buAutoNum type="romanUcPeriod"/>
            </a:pPr>
            <a:r>
              <a:rPr lang="nl-N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Planning Sprint 4</a:t>
            </a:r>
          </a:p>
        </p:txBody>
      </p:sp>
    </p:spTree>
    <p:extLst>
      <p:ext uri="{BB962C8B-B14F-4D97-AF65-F5344CB8AC3E}">
        <p14:creationId xmlns:p14="http://schemas.microsoft.com/office/powerpoint/2010/main" val="1668989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6A5485D-4AF6-47BA-8BB1-44D0639B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83861B3-77F4-42C4-B257-AF7D1EB5F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F5813E0-E054-4E43-9F82-FA52DE057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" y="0"/>
            <a:ext cx="12195048" cy="686143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BF7913-14D2-4533-882F-312EC5F4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56477"/>
            <a:ext cx="10190071" cy="15150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Planning </a:t>
            </a:r>
            <a:r>
              <a:rPr lang="en-US" sz="5400" dirty="0" err="1">
                <a:solidFill>
                  <a:srgbClr val="FFFFFF"/>
                </a:solidFill>
              </a:rPr>
              <a:t>voor</a:t>
            </a:r>
            <a:r>
              <a:rPr lang="en-US" sz="5400" dirty="0">
                <a:solidFill>
                  <a:srgbClr val="FFFFFF"/>
                </a:solidFill>
              </a:rPr>
              <a:t> </a:t>
            </a:r>
            <a:r>
              <a:rPr lang="en-US" sz="5400" dirty="0" err="1">
                <a:solidFill>
                  <a:srgbClr val="FFFFFF"/>
                </a:solidFill>
              </a:rPr>
              <a:t>deze</a:t>
            </a:r>
            <a:r>
              <a:rPr lang="en-US" sz="5400" dirty="0">
                <a:solidFill>
                  <a:srgbClr val="FFFFFF"/>
                </a:solidFill>
              </a:rPr>
              <a:t>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84ACD33-629C-4A40-927F-9257C822B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708" y="1856480"/>
            <a:ext cx="9781327" cy="399888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ctr">
              <a:buClr>
                <a:schemeClr val="bg1"/>
              </a:buClr>
            </a:pPr>
            <a:r>
              <a:rPr lang="nl-NL" sz="2200" dirty="0">
                <a:solidFill>
                  <a:srgbClr val="FFFFFF"/>
                </a:solidFill>
              </a:rPr>
              <a:t>Menu pagina afmaken</a:t>
            </a:r>
          </a:p>
          <a:p>
            <a:pPr algn="ctr">
              <a:buClr>
                <a:schemeClr val="bg1"/>
              </a:buClr>
            </a:pPr>
            <a:r>
              <a:rPr lang="nl-NL" sz="2200" dirty="0" err="1">
                <a:solidFill>
                  <a:srgbClr val="FFFFFF"/>
                </a:solidFill>
              </a:rPr>
              <a:t>Settings</a:t>
            </a:r>
            <a:r>
              <a:rPr lang="nl-NL" sz="2200" dirty="0">
                <a:solidFill>
                  <a:srgbClr val="FFFFFF"/>
                </a:solidFill>
              </a:rPr>
              <a:t> pagina afmaken</a:t>
            </a:r>
          </a:p>
          <a:p>
            <a:pPr algn="ctr">
              <a:buClr>
                <a:schemeClr val="bg1"/>
              </a:buClr>
            </a:pPr>
            <a:r>
              <a:rPr lang="nl-NL" sz="2200" dirty="0">
                <a:solidFill>
                  <a:srgbClr val="FFFFFF"/>
                </a:solidFill>
              </a:rPr>
              <a:t>Producten editen en verwijderen</a:t>
            </a:r>
          </a:p>
          <a:p>
            <a:pPr algn="ctr">
              <a:buClr>
                <a:schemeClr val="bg1"/>
              </a:buClr>
            </a:pPr>
            <a:r>
              <a:rPr lang="nl-NL" sz="2200" dirty="0">
                <a:solidFill>
                  <a:srgbClr val="FFFFFF"/>
                </a:solidFill>
              </a:rPr>
              <a:t>Categorieën toevoegen, editen en verwijderen</a:t>
            </a:r>
          </a:p>
          <a:p>
            <a:pPr algn="ctr">
              <a:buClr>
                <a:schemeClr val="bg1"/>
              </a:buClr>
            </a:pPr>
            <a:r>
              <a:rPr lang="nl-NL" sz="2200" dirty="0">
                <a:solidFill>
                  <a:srgbClr val="FFFFFF"/>
                </a:solidFill>
              </a:rPr>
              <a:t>Medewerkers pagina afmaken</a:t>
            </a:r>
          </a:p>
          <a:p>
            <a:pPr algn="ctr">
              <a:buClr>
                <a:schemeClr val="bg1"/>
              </a:buClr>
            </a:pPr>
            <a:r>
              <a:rPr lang="nl-NL" sz="2200" dirty="0">
                <a:solidFill>
                  <a:srgbClr val="FFFFFF"/>
                </a:solidFill>
              </a:rPr>
              <a:t>Kleurenthema toepassen</a:t>
            </a:r>
          </a:p>
          <a:p>
            <a:pPr algn="ctr">
              <a:buClr>
                <a:schemeClr val="bg1"/>
              </a:buClr>
            </a:pPr>
            <a:r>
              <a:rPr lang="nl-NL" sz="2200" dirty="0">
                <a:solidFill>
                  <a:srgbClr val="FFFFFF"/>
                </a:solidFill>
              </a:rPr>
              <a:t>Tags kunnen toevoegen aan producten</a:t>
            </a: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Map </a:t>
            </a:r>
            <a:r>
              <a:rPr lang="en-US" sz="2200" dirty="0" err="1">
                <a:solidFill>
                  <a:srgbClr val="FFFFFF"/>
                </a:solidFill>
              </a:rPr>
              <a:t>configuratie</a:t>
            </a:r>
            <a:r>
              <a:rPr lang="en-US" sz="2200" dirty="0">
                <a:solidFill>
                  <a:srgbClr val="FFFFFF"/>
                </a:solidFill>
              </a:rPr>
              <a:t> begin</a:t>
            </a: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Wachtwoord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resetten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Custom alert boxes</a:t>
            </a:r>
          </a:p>
        </p:txBody>
      </p:sp>
    </p:spTree>
    <p:extLst>
      <p:ext uri="{BB962C8B-B14F-4D97-AF65-F5344CB8AC3E}">
        <p14:creationId xmlns:p14="http://schemas.microsoft.com/office/powerpoint/2010/main" val="52958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415955-70F7-4321-8344-62A63BA5C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632DA9-41CE-4F41-85C2-284815D70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0216F900-6F6A-434C-9A0F-CD554FF3A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544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2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4" name="Picture 24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35" name="Rectangle 26">
            <a:extLst>
              <a:ext uri="{FF2B5EF4-FFF2-40B4-BE49-F238E27FC236}">
                <a16:creationId xmlns:a16="http://schemas.microsoft.com/office/drawing/2014/main" id="{EB614023-3F38-44EB-8ABB-B52E5B9E2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8C5F9310-ED3E-45B9-9D97-AC0F2C890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3" name="Tijdelijke aanduiding voor inhoud 12" descr="Üres telefont néző személy">
            <a:extLst>
              <a:ext uri="{FF2B5EF4-FFF2-40B4-BE49-F238E27FC236}">
                <a16:creationId xmlns:a16="http://schemas.microsoft.com/office/drawing/2014/main" id="{A7068B1B-194A-4E5C-B8E1-C229434611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7"/>
          <a:stretch/>
        </p:blipFill>
        <p:spPr>
          <a:xfrm>
            <a:off x="3048" y="1376"/>
            <a:ext cx="12191980" cy="6856624"/>
          </a:xfrm>
          <a:prstGeom prst="rect">
            <a:avLst/>
          </a:prstGeom>
        </p:spPr>
      </p:pic>
      <p:sp>
        <p:nvSpPr>
          <p:cNvPr id="37" name="Rectangle 30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3124261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F0CCED-6F65-4F83-A76D-018E8D63E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5059680"/>
            <a:ext cx="2569885" cy="1067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2CFD60AD-66EC-48EC-942A-AD83CAD84AA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121" y="640321"/>
            <a:ext cx="1326619" cy="2694167"/>
          </a:xfrm>
          <a:prstGeom prst="roundRect">
            <a:avLst>
              <a:gd name="adj" fmla="val 15901"/>
            </a:avLst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071242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6A5485D-4AF6-47BA-8BB1-44D0639B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83861B3-77F4-42C4-B257-AF7D1EB5F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8A99BF9-15B4-4498-80BC-9C8C94D06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" y="0"/>
            <a:ext cx="12188952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3655EB-1B50-4A66-B678-7F9662C2C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56477"/>
            <a:ext cx="10190071" cy="15150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Planning Sprint 4</a:t>
            </a:r>
          </a:p>
        </p:txBody>
      </p:sp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28DBD893-27EF-4BD1-A26B-99ED731F2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9832" y="1866181"/>
            <a:ext cx="10082955" cy="44945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buClr>
                <a:schemeClr val="bg1"/>
              </a:buClr>
            </a:pPr>
            <a:r>
              <a:rPr lang="nl-NL" sz="2200" dirty="0">
                <a:solidFill>
                  <a:srgbClr val="FFFFFF"/>
                </a:solidFill>
              </a:rPr>
              <a:t>Map Configuratie afmaken</a:t>
            </a: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Ingrediënten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aan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producten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kunnen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toevoegen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By-Products </a:t>
            </a:r>
            <a:r>
              <a:rPr lang="en-US" sz="2200" dirty="0" err="1">
                <a:solidFill>
                  <a:srgbClr val="FFFFFF"/>
                </a:solidFill>
              </a:rPr>
              <a:t>aan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producten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kunnen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toevoegen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>
                <a:solidFill>
                  <a:srgbClr val="FFFFFF"/>
                </a:solidFill>
              </a:rPr>
              <a:t>Order </a:t>
            </a:r>
            <a:r>
              <a:rPr lang="en-US" sz="2200" dirty="0">
                <a:solidFill>
                  <a:srgbClr val="FFFFFF"/>
                </a:solidFill>
              </a:rPr>
              <a:t>History </a:t>
            </a:r>
            <a:r>
              <a:rPr lang="en-US" sz="2200" dirty="0" err="1">
                <a:solidFill>
                  <a:srgbClr val="FFFFFF"/>
                </a:solidFill>
              </a:rPr>
              <a:t>pagina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Time access management</a:t>
            </a: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Vertalingen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voor</a:t>
            </a:r>
            <a:r>
              <a:rPr lang="en-US" sz="2200" dirty="0">
                <a:solidFill>
                  <a:srgbClr val="FFFFFF"/>
                </a:solidFill>
              </a:rPr>
              <a:t> de applicatie</a:t>
            </a: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Archief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categorie</a:t>
            </a:r>
            <a:r>
              <a:rPr lang="en-US" sz="2200" dirty="0">
                <a:solidFill>
                  <a:srgbClr val="FFFFFF"/>
                </a:solidFill>
              </a:rPr>
              <a:t> (</a:t>
            </a:r>
            <a:r>
              <a:rPr lang="en-US" sz="2200" dirty="0" err="1">
                <a:solidFill>
                  <a:srgbClr val="FFFFFF"/>
                </a:solidFill>
              </a:rPr>
              <a:t>voor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niet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zichtbare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producten</a:t>
            </a:r>
            <a:r>
              <a:rPr lang="en-US" sz="2200" dirty="0">
                <a:solidFill>
                  <a:srgbClr val="FFFFFF"/>
                </a:solidFill>
              </a:rPr>
              <a:t>)</a:t>
            </a: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Export order history</a:t>
            </a: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Categorie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volgorde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endParaRPr lang="en-US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49914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2F3F0"/>
      </a:lt2>
      <a:accent1>
        <a:srgbClr val="7D29E7"/>
      </a:accent1>
      <a:accent2>
        <a:srgbClr val="3732DA"/>
      </a:accent2>
      <a:accent3>
        <a:srgbClr val="2973E7"/>
      </a:accent3>
      <a:accent4>
        <a:srgbClr val="17B0D5"/>
      </a:accent4>
      <a:accent5>
        <a:srgbClr val="22C29E"/>
      </a:accent5>
      <a:accent6>
        <a:srgbClr val="16C655"/>
      </a:accent6>
      <a:hlink>
        <a:srgbClr val="339A95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A216B857435A74CBEBD3F911CD7DEF2" ma:contentTypeVersion="14" ma:contentTypeDescription="Een nieuw document maken." ma:contentTypeScope="" ma:versionID="7adaafd8237841aed4c882a02b5df6ac">
  <xsd:schema xmlns:xsd="http://www.w3.org/2001/XMLSchema" xmlns:xs="http://www.w3.org/2001/XMLSchema" xmlns:p="http://schemas.microsoft.com/office/2006/metadata/properties" xmlns:ns3="edf72ece-323a-4fff-97d1-42040486572c" xmlns:ns4="e59fc1db-72ae-4989-b675-1968d7635609" targetNamespace="http://schemas.microsoft.com/office/2006/metadata/properties" ma:root="true" ma:fieldsID="e3c9261e369fc79adf62f9697943b0bd" ns3:_="" ns4:_="">
    <xsd:import namespace="edf72ece-323a-4fff-97d1-42040486572c"/>
    <xsd:import namespace="e59fc1db-72ae-4989-b675-1968d763560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ServiceLocation" minOccurs="0"/>
                <xsd:element ref="ns4:MediaLengthInSeconds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f72ece-323a-4fff-97d1-42040486572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int-hash delen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9fc1db-72ae-4989-b675-1968d76356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29A547-36A7-4816-ABE3-06742F0D33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6CB249-B4F5-4546-AE58-78EB54128ED0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dcmitype/"/>
    <ds:schemaRef ds:uri="http://www.w3.org/XML/1998/namespace"/>
    <ds:schemaRef ds:uri="e59fc1db-72ae-4989-b675-1968d7635609"/>
    <ds:schemaRef ds:uri="http://schemas.microsoft.com/office/2006/metadata/properties"/>
    <ds:schemaRef ds:uri="http://schemas.microsoft.com/office/infopath/2007/PartnerControls"/>
    <ds:schemaRef ds:uri="edf72ece-323a-4fff-97d1-42040486572c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56947A48-2B29-4310-A48B-F830F03780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f72ece-323a-4fff-97d1-42040486572c"/>
    <ds:schemaRef ds:uri="e59fc1db-72ae-4989-b675-1968d763560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94</Words>
  <Application>Microsoft Office PowerPoint</Application>
  <PresentationFormat>Breedbeeld</PresentationFormat>
  <Paragraphs>29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0" baseType="lpstr">
      <vt:lpstr>Arial</vt:lpstr>
      <vt:lpstr>Avenir Next LT Pro</vt:lpstr>
      <vt:lpstr>AvenirNext LT Pro Medium</vt:lpstr>
      <vt:lpstr>BlockprintVTI</vt:lpstr>
      <vt:lpstr>Admin App</vt:lpstr>
      <vt:lpstr>Inhoud</vt:lpstr>
      <vt:lpstr>Planning voor deze Sprint</vt:lpstr>
      <vt:lpstr>PowerPoint-presentatie</vt:lpstr>
      <vt:lpstr>Demo</vt:lpstr>
      <vt:lpstr>Planning Sprint 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App</dc:title>
  <dc:creator>Kalkers,Jurgen J.</dc:creator>
  <cp:lastModifiedBy>Ruben Otter</cp:lastModifiedBy>
  <cp:revision>5</cp:revision>
  <dcterms:created xsi:type="dcterms:W3CDTF">2021-10-06T13:17:11Z</dcterms:created>
  <dcterms:modified xsi:type="dcterms:W3CDTF">2021-11-30T09:40:41Z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0x010100CA216B857435A74CBEBD3F911CD7DEF2</vt:lpwstr>
  </property>
</Properties>
</file>

<file path=docProps/thumbnail.jpeg>
</file>